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0" r:id="rId4"/>
    <p:sldId id="258" r:id="rId5"/>
    <p:sldId id="279" r:id="rId6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9BF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4DF638-3741-4559-A789-D81EFE9B1238}" v="29" dt="2019-09-01T11:44:53.8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OPOLDINA Vitković" userId="de5d8406-09fa-41fa-8d28-8a7ba852ce89" providerId="ADAL" clId="{794DF638-3741-4559-A789-D81EFE9B1238}"/>
    <pc:docChg chg="custSel addSld delSld modSld">
      <pc:chgData name="LEOPOLDINA Vitković" userId="de5d8406-09fa-41fa-8d28-8a7ba852ce89" providerId="ADAL" clId="{794DF638-3741-4559-A789-D81EFE9B1238}" dt="2019-09-01T13:42:36.569" v="574" actId="1076"/>
      <pc:docMkLst>
        <pc:docMk/>
      </pc:docMkLst>
      <pc:sldChg chg="addSp modSp">
        <pc:chgData name="LEOPOLDINA Vitković" userId="de5d8406-09fa-41fa-8d28-8a7ba852ce89" providerId="ADAL" clId="{794DF638-3741-4559-A789-D81EFE9B1238}" dt="2019-09-01T13:41:44.683" v="568" actId="113"/>
        <pc:sldMkLst>
          <pc:docMk/>
          <pc:sldMk cId="1054333294" sldId="256"/>
        </pc:sldMkLst>
        <pc:spChg chg="mod">
          <ac:chgData name="LEOPOLDINA Vitković" userId="de5d8406-09fa-41fa-8d28-8a7ba852ce89" providerId="ADAL" clId="{794DF638-3741-4559-A789-D81EFE9B1238}" dt="2019-09-01T13:41:44.683" v="568" actId="113"/>
          <ac:spMkLst>
            <pc:docMk/>
            <pc:sldMk cId="1054333294" sldId="256"/>
            <ac:spMk id="2" creationId="{D767EECA-BC58-4119-979C-6B7B3A9C6BE4}"/>
          </ac:spMkLst>
        </pc:spChg>
        <pc:picChg chg="add">
          <ac:chgData name="LEOPOLDINA Vitković" userId="de5d8406-09fa-41fa-8d28-8a7ba852ce89" providerId="ADAL" clId="{794DF638-3741-4559-A789-D81EFE9B1238}" dt="2019-07-12T06:00:14.764" v="11"/>
          <ac:picMkLst>
            <pc:docMk/>
            <pc:sldMk cId="1054333294" sldId="256"/>
            <ac:picMk id="5" creationId="{11581C5E-EDBD-491F-BA1A-0E4DB189EF7A}"/>
          </ac:picMkLst>
        </pc:picChg>
        <pc:picChg chg="add mod">
          <ac:chgData name="LEOPOLDINA Vitković" userId="de5d8406-09fa-41fa-8d28-8a7ba852ce89" providerId="ADAL" clId="{794DF638-3741-4559-A789-D81EFE9B1238}" dt="2019-07-19T13:14:14.322" v="556" actId="14100"/>
          <ac:picMkLst>
            <pc:docMk/>
            <pc:sldMk cId="1054333294" sldId="256"/>
            <ac:picMk id="6" creationId="{7EE11585-B855-430E-A294-FA96C84DE3DA}"/>
          </ac:picMkLst>
        </pc:picChg>
      </pc:sldChg>
      <pc:sldChg chg="addSp modSp add del">
        <pc:chgData name="LEOPOLDINA Vitković" userId="de5d8406-09fa-41fa-8d28-8a7ba852ce89" providerId="ADAL" clId="{794DF638-3741-4559-A789-D81EFE9B1238}" dt="2019-09-01T13:42:02.124" v="570" actId="403"/>
        <pc:sldMkLst>
          <pc:docMk/>
          <pc:sldMk cId="702692434" sldId="257"/>
        </pc:sldMkLst>
        <pc:spChg chg="mod">
          <ac:chgData name="LEOPOLDINA Vitković" userId="de5d8406-09fa-41fa-8d28-8a7ba852ce89" providerId="ADAL" clId="{794DF638-3741-4559-A789-D81EFE9B1238}" dt="2019-09-01T13:41:56.516" v="569" actId="113"/>
          <ac:spMkLst>
            <pc:docMk/>
            <pc:sldMk cId="702692434" sldId="257"/>
            <ac:spMk id="2" creationId="{060D542B-3625-40CA-928A-F2597B004C4F}"/>
          </ac:spMkLst>
        </pc:spChg>
        <pc:spChg chg="mod">
          <ac:chgData name="LEOPOLDINA Vitković" userId="de5d8406-09fa-41fa-8d28-8a7ba852ce89" providerId="ADAL" clId="{794DF638-3741-4559-A789-D81EFE9B1238}" dt="2019-09-01T13:42:02.124" v="570" actId="403"/>
          <ac:spMkLst>
            <pc:docMk/>
            <pc:sldMk cId="702692434" sldId="257"/>
            <ac:spMk id="3" creationId="{114EB383-0092-47EF-97D1-FC2C25C6F1CE}"/>
          </ac:spMkLst>
        </pc:spChg>
        <pc:picChg chg="add mod">
          <ac:chgData name="LEOPOLDINA Vitković" userId="de5d8406-09fa-41fa-8d28-8a7ba852ce89" providerId="ADAL" clId="{794DF638-3741-4559-A789-D81EFE9B1238}" dt="2019-07-19T13:16:11.386" v="566" actId="1076"/>
          <ac:picMkLst>
            <pc:docMk/>
            <pc:sldMk cId="702692434" sldId="257"/>
            <ac:picMk id="7" creationId="{104D35D4-65A0-49AE-9FA6-4A51C4C15680}"/>
          </ac:picMkLst>
        </pc:picChg>
      </pc:sldChg>
      <pc:sldChg chg="addSp modSp add del">
        <pc:chgData name="LEOPOLDINA Vitković" userId="de5d8406-09fa-41fa-8d28-8a7ba852ce89" providerId="ADAL" clId="{794DF638-3741-4559-A789-D81EFE9B1238}" dt="2019-09-01T13:42:36.569" v="574" actId="1076"/>
        <pc:sldMkLst>
          <pc:docMk/>
          <pc:sldMk cId="1405414235" sldId="258"/>
        </pc:sldMkLst>
        <pc:spChg chg="mod">
          <ac:chgData name="LEOPOLDINA Vitković" userId="de5d8406-09fa-41fa-8d28-8a7ba852ce89" providerId="ADAL" clId="{794DF638-3741-4559-A789-D81EFE9B1238}" dt="2019-09-01T13:42:21.807" v="572" actId="113"/>
          <ac:spMkLst>
            <pc:docMk/>
            <pc:sldMk cId="1405414235" sldId="258"/>
            <ac:spMk id="2" creationId="{060D542B-3625-40CA-928A-F2597B004C4F}"/>
          </ac:spMkLst>
        </pc:spChg>
        <pc:spChg chg="mod">
          <ac:chgData name="LEOPOLDINA Vitković" userId="de5d8406-09fa-41fa-8d28-8a7ba852ce89" providerId="ADAL" clId="{794DF638-3741-4559-A789-D81EFE9B1238}" dt="2019-07-19T09:05:49.348" v="529" actId="403"/>
          <ac:spMkLst>
            <pc:docMk/>
            <pc:sldMk cId="1405414235" sldId="258"/>
            <ac:spMk id="3" creationId="{114EB383-0092-47EF-97D1-FC2C25C6F1CE}"/>
          </ac:spMkLst>
        </pc:spChg>
        <pc:spChg chg="add mod">
          <ac:chgData name="LEOPOLDINA Vitković" userId="de5d8406-09fa-41fa-8d28-8a7ba852ce89" providerId="ADAL" clId="{794DF638-3741-4559-A789-D81EFE9B1238}" dt="2019-07-19T13:16:33.694" v="567" actId="403"/>
          <ac:spMkLst>
            <pc:docMk/>
            <pc:sldMk cId="1405414235" sldId="258"/>
            <ac:spMk id="7" creationId="{4DFF6E84-05EB-49C7-ABE0-A4300E764134}"/>
          </ac:spMkLst>
        </pc:spChg>
        <pc:spChg chg="add mod">
          <ac:chgData name="LEOPOLDINA Vitković" userId="de5d8406-09fa-41fa-8d28-8a7ba852ce89" providerId="ADAL" clId="{794DF638-3741-4559-A789-D81EFE9B1238}" dt="2019-09-01T13:42:33.851" v="573" actId="1076"/>
          <ac:spMkLst>
            <pc:docMk/>
            <pc:sldMk cId="1405414235" sldId="258"/>
            <ac:spMk id="10" creationId="{BEA0DD56-7A05-434F-889C-96CE14206174}"/>
          </ac:spMkLst>
        </pc:spChg>
        <pc:picChg chg="add mod">
          <ac:chgData name="LEOPOLDINA Vitković" userId="de5d8406-09fa-41fa-8d28-8a7ba852ce89" providerId="ADAL" clId="{794DF638-3741-4559-A789-D81EFE9B1238}" dt="2019-07-19T09:05:44.793" v="528" actId="1076"/>
          <ac:picMkLst>
            <pc:docMk/>
            <pc:sldMk cId="1405414235" sldId="258"/>
            <ac:picMk id="4" creationId="{6B982DA9-B7F4-4167-950B-368BAA3CAEB2}"/>
          </ac:picMkLst>
        </pc:picChg>
        <pc:picChg chg="add mod">
          <ac:chgData name="LEOPOLDINA Vitković" userId="de5d8406-09fa-41fa-8d28-8a7ba852ce89" providerId="ADAL" clId="{794DF638-3741-4559-A789-D81EFE9B1238}" dt="2019-07-19T09:06:01.113" v="533" actId="1076"/>
          <ac:picMkLst>
            <pc:docMk/>
            <pc:sldMk cId="1405414235" sldId="258"/>
            <ac:picMk id="9" creationId="{03DD501D-4176-4C4F-87E7-DB90CF5AD2A4}"/>
          </ac:picMkLst>
        </pc:picChg>
        <pc:picChg chg="add mod">
          <ac:chgData name="LEOPOLDINA Vitković" userId="de5d8406-09fa-41fa-8d28-8a7ba852ce89" providerId="ADAL" clId="{794DF638-3741-4559-A789-D81EFE9B1238}" dt="2019-09-01T13:42:36.569" v="574" actId="1076"/>
          <ac:picMkLst>
            <pc:docMk/>
            <pc:sldMk cId="1405414235" sldId="258"/>
            <ac:picMk id="11" creationId="{1893EDB7-805B-4E25-B3AD-65638FF29A3B}"/>
          </ac:picMkLst>
        </pc:picChg>
      </pc:sldChg>
      <pc:sldChg chg="add">
        <pc:chgData name="LEOPOLDINA Vitković" userId="de5d8406-09fa-41fa-8d28-8a7ba852ce89" providerId="ADAL" clId="{794DF638-3741-4559-A789-D81EFE9B1238}" dt="2019-07-17T11:15:14.865" v="417"/>
        <pc:sldMkLst>
          <pc:docMk/>
          <pc:sldMk cId="2438342202" sldId="279"/>
        </pc:sldMkLst>
      </pc:sldChg>
      <pc:sldChg chg="addSp modSp add">
        <pc:chgData name="LEOPOLDINA Vitković" userId="de5d8406-09fa-41fa-8d28-8a7ba852ce89" providerId="ADAL" clId="{794DF638-3741-4559-A789-D81EFE9B1238}" dt="2019-09-01T13:42:11.638" v="571" actId="113"/>
        <pc:sldMkLst>
          <pc:docMk/>
          <pc:sldMk cId="2256381154" sldId="280"/>
        </pc:sldMkLst>
        <pc:spChg chg="mod">
          <ac:chgData name="LEOPOLDINA Vitković" userId="de5d8406-09fa-41fa-8d28-8a7ba852ce89" providerId="ADAL" clId="{794DF638-3741-4559-A789-D81EFE9B1238}" dt="2019-09-01T13:42:11.638" v="571" actId="113"/>
          <ac:spMkLst>
            <pc:docMk/>
            <pc:sldMk cId="2256381154" sldId="280"/>
            <ac:spMk id="2" creationId="{060D542B-3625-40CA-928A-F2597B004C4F}"/>
          </ac:spMkLst>
        </pc:spChg>
        <pc:spChg chg="mod">
          <ac:chgData name="LEOPOLDINA Vitković" userId="de5d8406-09fa-41fa-8d28-8a7ba852ce89" providerId="ADAL" clId="{794DF638-3741-4559-A789-D81EFE9B1238}" dt="2019-07-18T08:45:05.087" v="496" actId="20577"/>
          <ac:spMkLst>
            <pc:docMk/>
            <pc:sldMk cId="2256381154" sldId="280"/>
            <ac:spMk id="3" creationId="{114EB383-0092-47EF-97D1-FC2C25C6F1CE}"/>
          </ac:spMkLst>
        </pc:spChg>
        <pc:picChg chg="add mod">
          <ac:chgData name="LEOPOLDINA Vitković" userId="de5d8406-09fa-41fa-8d28-8a7ba852ce89" providerId="ADAL" clId="{794DF638-3741-4559-A789-D81EFE9B1238}" dt="2019-07-18T08:45:41.340" v="502" actId="14100"/>
          <ac:picMkLst>
            <pc:docMk/>
            <pc:sldMk cId="2256381154" sldId="280"/>
            <ac:picMk id="6" creationId="{45F6412A-A869-43F9-97E1-AC2C86A8AFA3}"/>
          </ac:picMkLst>
        </pc:picChg>
        <pc:picChg chg="add mod">
          <ac:chgData name="LEOPOLDINA Vitković" userId="de5d8406-09fa-41fa-8d28-8a7ba852ce89" providerId="ADAL" clId="{794DF638-3741-4559-A789-D81EFE9B1238}" dt="2019-07-19T09:09:29.873" v="549" actId="1076"/>
          <ac:picMkLst>
            <pc:docMk/>
            <pc:sldMk cId="2256381154" sldId="280"/>
            <ac:picMk id="8" creationId="{1502C02E-4450-448D-A687-AACD5840A995}"/>
          </ac:picMkLst>
        </pc:picChg>
      </pc:sldChg>
      <pc:sldChg chg="addSp delSp modSp add del">
        <pc:chgData name="LEOPOLDINA Vitković" userId="de5d8406-09fa-41fa-8d28-8a7ba852ce89" providerId="ADAL" clId="{794DF638-3741-4559-A789-D81EFE9B1238}" dt="2019-07-19T09:06:52.670" v="542" actId="2696"/>
        <pc:sldMkLst>
          <pc:docMk/>
          <pc:sldMk cId="1010592797" sldId="281"/>
        </pc:sldMkLst>
        <pc:spChg chg="del mod">
          <ac:chgData name="LEOPOLDINA Vitković" userId="de5d8406-09fa-41fa-8d28-8a7ba852ce89" providerId="ADAL" clId="{794DF638-3741-4559-A789-D81EFE9B1238}" dt="2019-07-18T08:47:12.457" v="516"/>
          <ac:spMkLst>
            <pc:docMk/>
            <pc:sldMk cId="1010592797" sldId="281"/>
            <ac:spMk id="2" creationId="{060D542B-3625-40CA-928A-F2597B004C4F}"/>
          </ac:spMkLst>
        </pc:spChg>
        <pc:spChg chg="del">
          <ac:chgData name="LEOPOLDINA Vitković" userId="de5d8406-09fa-41fa-8d28-8a7ba852ce89" providerId="ADAL" clId="{794DF638-3741-4559-A789-D81EFE9B1238}" dt="2019-07-18T08:46:24.481" v="505"/>
          <ac:spMkLst>
            <pc:docMk/>
            <pc:sldMk cId="1010592797" sldId="281"/>
            <ac:spMk id="3" creationId="{114EB383-0092-47EF-97D1-FC2C25C6F1CE}"/>
          </ac:spMkLst>
        </pc:spChg>
        <pc:spChg chg="del mod">
          <ac:chgData name="LEOPOLDINA Vitković" userId="de5d8406-09fa-41fa-8d28-8a7ba852ce89" providerId="ADAL" clId="{794DF638-3741-4559-A789-D81EFE9B1238}" dt="2019-07-18T08:46:36.594" v="511"/>
          <ac:spMkLst>
            <pc:docMk/>
            <pc:sldMk cId="1010592797" sldId="281"/>
            <ac:spMk id="7" creationId="{4DFF6E84-05EB-49C7-ABE0-A4300E764134}"/>
          </ac:spMkLst>
        </pc:spChg>
        <pc:spChg chg="add del mod">
          <ac:chgData name="LEOPOLDINA Vitković" userId="de5d8406-09fa-41fa-8d28-8a7ba852ce89" providerId="ADAL" clId="{794DF638-3741-4559-A789-D81EFE9B1238}" dt="2019-07-19T09:06:15.256" v="534"/>
          <ac:spMkLst>
            <pc:docMk/>
            <pc:sldMk cId="1010592797" sldId="281"/>
            <ac:spMk id="8" creationId="{5D2BDB76-EE4E-48E0-AEFC-E955A90D4D91}"/>
          </ac:spMkLst>
        </pc:spChg>
        <pc:spChg chg="add del">
          <ac:chgData name="LEOPOLDINA Vitković" userId="de5d8406-09fa-41fa-8d28-8a7ba852ce89" providerId="ADAL" clId="{794DF638-3741-4559-A789-D81EFE9B1238}" dt="2019-07-18T08:46:43.705" v="514"/>
          <ac:spMkLst>
            <pc:docMk/>
            <pc:sldMk cId="1010592797" sldId="281"/>
            <ac:spMk id="9" creationId="{6CC1AEA4-0C52-4E1B-8BDF-251FB613F0AE}"/>
          </ac:spMkLst>
        </pc:spChg>
        <pc:picChg chg="del">
          <ac:chgData name="LEOPOLDINA Vitković" userId="de5d8406-09fa-41fa-8d28-8a7ba852ce89" providerId="ADAL" clId="{794DF638-3741-4559-A789-D81EFE9B1238}" dt="2019-07-18T08:46:36.591" v="509" actId="478"/>
          <ac:picMkLst>
            <pc:docMk/>
            <pc:sldMk cId="1010592797" sldId="281"/>
            <ac:picMk id="4" creationId="{6B982DA9-B7F4-4167-950B-368BAA3CAEB2}"/>
          </ac:picMkLst>
        </pc:picChg>
        <pc:picChg chg="add del mod">
          <ac:chgData name="LEOPOLDINA Vitković" userId="de5d8406-09fa-41fa-8d28-8a7ba852ce89" providerId="ADAL" clId="{794DF638-3741-4559-A789-D81EFE9B1238}" dt="2019-07-19T09:06:33.934" v="538"/>
          <ac:picMkLst>
            <pc:docMk/>
            <pc:sldMk cId="1010592797" sldId="281"/>
            <ac:picMk id="10" creationId="{FE57443D-7CCE-48DE-90DB-BA88E3C27E81}"/>
          </ac:picMkLst>
        </pc:picChg>
      </pc:sldChg>
    </pc:docChg>
  </pc:docChgLst>
  <pc:docChgLst>
    <pc:chgData name="LEOPOLDINA Vitković" userId="de5d8406-09fa-41fa-8d28-8a7ba852ce89" providerId="ADAL" clId="{07D99A36-8BCC-47F0-8885-D6A1A7619881}"/>
    <pc:docChg chg="addSld modSld">
      <pc:chgData name="LEOPOLDINA Vitković" userId="de5d8406-09fa-41fa-8d28-8a7ba852ce89" providerId="ADAL" clId="{07D99A36-8BCC-47F0-8885-D6A1A7619881}" dt="2019-07-11T09:51:59.272" v="7"/>
      <pc:docMkLst>
        <pc:docMk/>
      </pc:docMkLst>
      <pc:sldChg chg="add">
        <pc:chgData name="LEOPOLDINA Vitković" userId="de5d8406-09fa-41fa-8d28-8a7ba852ce89" providerId="ADAL" clId="{07D99A36-8BCC-47F0-8885-D6A1A7619881}" dt="2019-07-11T09:51:45.411" v="0"/>
        <pc:sldMkLst>
          <pc:docMk/>
          <pc:sldMk cId="1405414235" sldId="258"/>
        </pc:sldMkLst>
      </pc:sldChg>
    </pc:docChg>
  </pc:docChgLst>
  <pc:docChgLst>
    <pc:chgData name="LEOPOLDINA Vitković" userId="de5d8406-09fa-41fa-8d28-8a7ba852ce89" providerId="ADAL" clId="{07F7250C-6AFF-4D67-82D6-A40EE6AA99EE}"/>
    <pc:docChg chg="modSld">
      <pc:chgData name="LEOPOLDINA Vitković" userId="de5d8406-09fa-41fa-8d28-8a7ba852ce89" providerId="ADAL" clId="{07F7250C-6AFF-4D67-82D6-A40EE6AA99EE}" dt="2019-07-11T10:02:02.443" v="0"/>
      <pc:docMkLst>
        <pc:docMk/>
      </pc:docMkLst>
      <pc:sldChg chg="modSp">
        <pc:chgData name="LEOPOLDINA Vitković" userId="de5d8406-09fa-41fa-8d28-8a7ba852ce89" providerId="ADAL" clId="{07F7250C-6AFF-4D67-82D6-A40EE6AA99EE}" dt="2019-07-11T10:02:02.443" v="0"/>
        <pc:sldMkLst>
          <pc:docMk/>
          <pc:sldMk cId="1054333294" sldId="256"/>
        </pc:sldMkLst>
        <pc:spChg chg="mod">
          <ac:chgData name="LEOPOLDINA Vitković" userId="de5d8406-09fa-41fa-8d28-8a7ba852ce89" providerId="ADAL" clId="{07F7250C-6AFF-4D67-82D6-A40EE6AA99EE}" dt="2019-07-11T10:02:02.443" v="0"/>
          <ac:spMkLst>
            <pc:docMk/>
            <pc:sldMk cId="1054333294" sldId="256"/>
            <ac:spMk id="2" creationId="{D767EECA-BC58-4119-979C-6B7B3A9C6BE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BAD5ECA-DC7B-47FC-A4CB-941AB6D04A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D7F44B2D-0122-4A73-BCC8-641D812FC9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E8DC496E-964F-4BAF-8327-907ED5CDB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BC7BE-C753-41C2-970F-1D2CF74C2C09}" type="datetimeFigureOut">
              <a:rPr lang="hr-HR" smtClean="0"/>
              <a:t>1.9.2019.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0543A18D-2DF7-4416-A615-0AE9CAD40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A1445DAB-425C-46DC-BFDD-3EC56AE15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EB1CB-231E-4017-964B-2E8A2DF648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48454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EBD25CE-4CBD-4B7F-A155-97AE1FEB4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516EBE65-3947-4534-A1AF-6C78BDFCEF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1C4776B1-6C54-46DE-862D-A776E1A4C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BC7BE-C753-41C2-970F-1D2CF74C2C09}" type="datetimeFigureOut">
              <a:rPr lang="hr-HR" smtClean="0"/>
              <a:t>1.9.2019.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1A022F1A-E665-4163-AAF3-3723CAD45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9D258D40-14DB-490D-B763-32C000F06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EB1CB-231E-4017-964B-2E8A2DF648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35883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E7AD219B-C5E7-488E-9347-3F3BBCE47F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6F6D1896-F58B-46F2-9B54-693E95B023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EC8748BA-454D-4F28-909F-6053BD991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BC7BE-C753-41C2-970F-1D2CF74C2C09}" type="datetimeFigureOut">
              <a:rPr lang="hr-HR" smtClean="0"/>
              <a:t>1.9.2019.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59445721-1A5F-4880-BE50-FEAC2F52A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EFB6DC3F-E4CD-4864-8368-9130E712C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EB1CB-231E-4017-964B-2E8A2DF648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55157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64AB2B9-F87F-4FB6-B69F-F4AC90E4F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EE08D29-84D1-41F9-9EC0-30797121C6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3A356954-066A-410F-A28D-24EA91513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BC7BE-C753-41C2-970F-1D2CF74C2C09}" type="datetimeFigureOut">
              <a:rPr lang="hr-HR" smtClean="0"/>
              <a:t>1.9.2019.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5150B095-DDD9-40E2-AC32-FDC8B9CF1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F7C38A62-35EF-4459-96A5-695993596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EB1CB-231E-4017-964B-2E8A2DF648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23123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74888B4-92AD-463A-859F-27CE7B497D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F312977E-8B78-4693-A275-6C254B8AB9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4920FA8A-BEE4-42D7-89E7-7C1D6F811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BC7BE-C753-41C2-970F-1D2CF74C2C09}" type="datetimeFigureOut">
              <a:rPr lang="hr-HR" smtClean="0"/>
              <a:t>1.9.2019.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1DE726A4-1992-4C14-82F1-F4B29E646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DC3F42D2-C407-43CA-BDC5-40A4B8D5D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EB1CB-231E-4017-964B-2E8A2DF648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40058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DCA257D-5F6E-405A-8AA1-312FC5F21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8911ACA-D467-4596-88E4-5089D211D9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1E2DF8AA-1A9C-4AB7-924D-B0319D8353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255D1E60-A2C6-4E76-B0BD-4CB0A84A9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BC7BE-C753-41C2-970F-1D2CF74C2C09}" type="datetimeFigureOut">
              <a:rPr lang="hr-HR" smtClean="0"/>
              <a:t>1.9.2019.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DDCEB2CD-56BD-41CD-B875-CB65D242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108791A3-59FF-4AD6-9F9A-380C736DA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EB1CB-231E-4017-964B-2E8A2DF648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66898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5C4F0D5-67BA-4C51-9151-9426C0697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E24217B1-283A-400E-BE75-66663DE91A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2786DAE5-43B2-442B-8265-4A416BAB84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9AD0A7FA-7212-4EE3-A3DE-43E5DDADEE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0A49F649-E44A-43E0-83BB-261DA881D8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023DE318-8C29-42C9-B473-A41C9C4E5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BC7BE-C753-41C2-970F-1D2CF74C2C09}" type="datetimeFigureOut">
              <a:rPr lang="hr-HR" smtClean="0"/>
              <a:t>1.9.2019.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92CE55A6-4D64-42A1-B57C-5FDC92E65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F7EB08B5-D86E-4341-B2E8-C387974C9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EB1CB-231E-4017-964B-2E8A2DF648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3292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D6E2E4E-83E9-45DD-AE18-65C4360F39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022E6A42-7D4A-49BE-8329-8D64D9198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BC7BE-C753-41C2-970F-1D2CF74C2C09}" type="datetimeFigureOut">
              <a:rPr lang="hr-HR" smtClean="0"/>
              <a:t>1.9.2019.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4B5B2BB5-98FB-4A3C-B04F-EBE9685C7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C41E2320-97DD-4FEB-A23D-EC4F6B278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EB1CB-231E-4017-964B-2E8A2DF648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48635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F4FE83AE-FFB6-429E-8665-648CC83F2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BC7BE-C753-41C2-970F-1D2CF74C2C09}" type="datetimeFigureOut">
              <a:rPr lang="hr-HR" smtClean="0"/>
              <a:t>1.9.2019.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177F7EE7-DD69-46E9-9A10-CCAC6D41F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B177998E-37D7-4269-8BC2-1AAA266E5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EB1CB-231E-4017-964B-2E8A2DF648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91912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371488A-89EC-4B0F-A15C-3B743CE0D0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E9E0D8B-82E9-40D6-982C-05C6CABF36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3F30AD78-F74E-4AB8-916A-5CE1F92B05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4BC63CD7-4FEA-40D0-83B8-32911F596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BC7BE-C753-41C2-970F-1D2CF74C2C09}" type="datetimeFigureOut">
              <a:rPr lang="hr-HR" smtClean="0"/>
              <a:t>1.9.2019.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81AECB13-36B0-42C1-B2D2-C4C8449F5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648AE516-5B12-46BE-89EE-0FF230D94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EB1CB-231E-4017-964B-2E8A2DF648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25350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85AEC5D-3388-43D8-B9B6-B17A29B321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E833641C-1EA0-4E0F-B4F4-0941AB9D57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1598AE80-26A5-488F-B2F6-BF6AE09953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539335A3-4FFA-4710-822E-E0A2AF765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BC7BE-C753-41C2-970F-1D2CF74C2C09}" type="datetimeFigureOut">
              <a:rPr lang="hr-HR" smtClean="0"/>
              <a:t>1.9.2019.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B07F8D62-6ED3-464F-82CD-7DC86500D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DA57A91C-73B1-411D-9A25-2CB535B9A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EB1CB-231E-4017-964B-2E8A2DF648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21457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33B32B32-F9D6-445D-ACE1-60262AFB7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1897243F-FA49-4E23-A168-B29D2C91B0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4843D37C-9A30-41C8-9BA8-FBC7BACBFE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ABC7BE-C753-41C2-970F-1D2CF74C2C09}" type="datetimeFigureOut">
              <a:rPr lang="hr-HR" smtClean="0"/>
              <a:t>1.9.2019.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0F8FA9A4-66B0-4B19-8A2C-16EC2F5CD0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D5A86857-88B4-46E5-BF08-BB4AD7F04B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EB1CB-231E-4017-964B-2E8A2DF648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42077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e-sfera.hr/dodatni-digitalni-sadrzaji/bd5bd08b-fe3e-4351-91f0-fffba95e582c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g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e-sfera.hr/dodatni-digitalni-sadrzaji/bd5bd08b-fe3e-4351-91f0-fffba95e582c/" TargetMode="External"/><Relationship Id="rId5" Type="http://schemas.openxmlformats.org/officeDocument/2006/relationships/image" Target="../media/image10.jp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e-sfera.hr/dodatni-digitalni-sadrzaji/bd5bd08b-fe3e-4351-91f0-fffba95e582c/" TargetMode="External"/><Relationship Id="rId5" Type="http://schemas.openxmlformats.org/officeDocument/2006/relationships/hyperlink" Target="https://learningapps.org/watch?v=pzb219cb219" TargetMode="Externa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767EECA-BC58-4119-979C-6B7B3A9C6B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9978" y="5334628"/>
            <a:ext cx="9144000" cy="1131338"/>
          </a:xfrm>
          <a:solidFill>
            <a:srgbClr val="A9BF4D"/>
          </a:solidFill>
        </p:spPr>
        <p:txBody>
          <a:bodyPr/>
          <a:lstStyle/>
          <a:p>
            <a:r>
              <a:rPr lang="hr-HR" b="1" dirty="0"/>
              <a:t>Kako čuvamo vlastito zdravlje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EF4080C9-DE49-471E-AB97-15E3624E7D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7957" y="6325833"/>
            <a:ext cx="568043" cy="532167"/>
          </a:xfrm>
          <a:prstGeom prst="rect">
            <a:avLst/>
          </a:prstGeom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id="{11581C5E-EDBD-491F-BA1A-0E4DB189EF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75958" y="99520"/>
            <a:ext cx="1536325" cy="396274"/>
          </a:xfrm>
          <a:prstGeom prst="rect">
            <a:avLst/>
          </a:prstGeom>
        </p:spPr>
      </p:pic>
      <p:pic>
        <p:nvPicPr>
          <p:cNvPr id="6" name="Slika 5" descr="Slika na kojoj se prikazuje na otvorenom, trava, stablo, tlo&#10;&#10;Opis je automatski generiran">
            <a:extLst>
              <a:ext uri="{FF2B5EF4-FFF2-40B4-BE49-F238E27FC236}">
                <a16:creationId xmlns:a16="http://schemas.microsoft.com/office/drawing/2014/main" id="{7EE11585-B855-430E-A294-FA96C84DE3D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595" y="297657"/>
            <a:ext cx="7560180" cy="5036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333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60D542B-3625-40CA-928A-F2597B004C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Čuvajući prirodu, čuvamo i vlastito zdravlje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14EB383-0092-47EF-97D1-FC2C25C6F1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085522" cy="4351338"/>
          </a:xfrm>
        </p:spPr>
        <p:txBody>
          <a:bodyPr/>
          <a:lstStyle/>
          <a:p>
            <a:r>
              <a:rPr lang="hr-HR" sz="3200" dirty="0"/>
              <a:t>Čist zrak </a:t>
            </a:r>
          </a:p>
          <a:p>
            <a:r>
              <a:rPr lang="hr-HR" sz="3200" dirty="0"/>
              <a:t>Bez štetnih plinova, prašine i čađe</a:t>
            </a:r>
          </a:p>
          <a:p>
            <a:r>
              <a:rPr lang="hr-HR" sz="3200" dirty="0"/>
              <a:t>Štetni plinovi, prašina i pelud mogu nadražiti dišne organe</a:t>
            </a:r>
          </a:p>
          <a:p>
            <a:r>
              <a:rPr lang="hr-HR" sz="3200" dirty="0"/>
              <a:t>Kašalj</a:t>
            </a:r>
          </a:p>
          <a:p>
            <a:r>
              <a:rPr lang="hr-HR" sz="3200" dirty="0"/>
              <a:t>Alergije</a:t>
            </a:r>
          </a:p>
          <a:p>
            <a:endParaRPr lang="hr-HR" dirty="0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8E08F510-DE2E-4494-ADFE-2390CFF0F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12511" y="6311900"/>
            <a:ext cx="566977" cy="530398"/>
          </a:xfrm>
          <a:prstGeom prst="rect">
            <a:avLst/>
          </a:prstGeom>
        </p:spPr>
      </p:pic>
      <p:pic>
        <p:nvPicPr>
          <p:cNvPr id="4" name="Slika 3">
            <a:extLst>
              <a:ext uri="{FF2B5EF4-FFF2-40B4-BE49-F238E27FC236}">
                <a16:creationId xmlns:a16="http://schemas.microsoft.com/office/drawing/2014/main" id="{7021198E-F221-485C-BEF3-DCA2B3B062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85637" y="166988"/>
            <a:ext cx="1536325" cy="396274"/>
          </a:xfrm>
          <a:prstGeom prst="rect">
            <a:avLst/>
          </a:prstGeom>
        </p:spPr>
      </p:pic>
      <p:pic>
        <p:nvPicPr>
          <p:cNvPr id="7" name="Slika 6" descr="Slika na kojoj se prikazuje priroda, planina, na otvorenom, stablo&#10;&#10;Opis je automatski generiran">
            <a:extLst>
              <a:ext uri="{FF2B5EF4-FFF2-40B4-BE49-F238E27FC236}">
                <a16:creationId xmlns:a16="http://schemas.microsoft.com/office/drawing/2014/main" id="{104D35D4-65A0-49AE-9FA6-4A51C4C1568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7600" y="1383763"/>
            <a:ext cx="3446282" cy="5109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2692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60D542B-3625-40CA-928A-F2597B004C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Čuvajući prirodu, čuvamo i vlastito zdravlje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14EB383-0092-47EF-97D1-FC2C25C6F1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2426" y="2660512"/>
            <a:ext cx="4608443" cy="20307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3000" dirty="0"/>
              <a:t>DDS PROJEKT:</a:t>
            </a:r>
          </a:p>
          <a:p>
            <a:pPr marL="0" indent="0">
              <a:buNone/>
            </a:pPr>
            <a:r>
              <a:rPr lang="hr-HR" sz="3000" dirty="0">
                <a:hlinkClick r:id="rId2"/>
              </a:rPr>
              <a:t>Onečišćenje zraka</a:t>
            </a:r>
            <a:endParaRPr lang="hr-HR" sz="3000" dirty="0"/>
          </a:p>
          <a:p>
            <a:pPr marL="0" indent="0">
              <a:buNone/>
            </a:pPr>
            <a:br>
              <a:rPr lang="hr-HR" dirty="0"/>
            </a:br>
            <a:endParaRPr lang="hr-HR" dirty="0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8E08F510-DE2E-4494-ADFE-2390CFF0FA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12511" y="6311900"/>
            <a:ext cx="566977" cy="530398"/>
          </a:xfrm>
          <a:prstGeom prst="rect">
            <a:avLst/>
          </a:prstGeom>
        </p:spPr>
      </p:pic>
      <p:pic>
        <p:nvPicPr>
          <p:cNvPr id="4" name="Slika 3">
            <a:extLst>
              <a:ext uri="{FF2B5EF4-FFF2-40B4-BE49-F238E27FC236}">
                <a16:creationId xmlns:a16="http://schemas.microsoft.com/office/drawing/2014/main" id="{7021198E-F221-485C-BEF3-DCA2B3B062A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5637" y="166988"/>
            <a:ext cx="1536325" cy="396274"/>
          </a:xfrm>
          <a:prstGeom prst="rect">
            <a:avLst/>
          </a:prstGeom>
        </p:spPr>
      </p:pic>
      <p:pic>
        <p:nvPicPr>
          <p:cNvPr id="6" name="Slika 5">
            <a:extLst>
              <a:ext uri="{FF2B5EF4-FFF2-40B4-BE49-F238E27FC236}">
                <a16:creationId xmlns:a16="http://schemas.microsoft.com/office/drawing/2014/main" id="{45F6412A-A869-43F9-97E1-AC2C86A8AFA3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848921"/>
            <a:ext cx="695178" cy="653358"/>
          </a:xfrm>
          <a:prstGeom prst="rect">
            <a:avLst/>
          </a:prstGeom>
          <a:noFill/>
        </p:spPr>
      </p:pic>
      <p:pic>
        <p:nvPicPr>
          <p:cNvPr id="8" name="Slika 7" descr="Slika na kojoj se prikazuje na otvorenom, trava, nebo, priroda&#10;&#10;Opis je automatski generiran">
            <a:extLst>
              <a:ext uri="{FF2B5EF4-FFF2-40B4-BE49-F238E27FC236}">
                <a16:creationId xmlns:a16="http://schemas.microsoft.com/office/drawing/2014/main" id="{1502C02E-4450-448D-A687-AACD5840A99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7274" y="1690688"/>
            <a:ext cx="6576525" cy="4381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6381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60D542B-3625-40CA-928A-F2597B004C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Pozitivan utjecaj na zdravlje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14EB383-0092-47EF-97D1-FC2C25C6F1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158948" cy="3461992"/>
          </a:xfrm>
        </p:spPr>
        <p:txBody>
          <a:bodyPr>
            <a:normAutofit/>
          </a:bodyPr>
          <a:lstStyle/>
          <a:p>
            <a:r>
              <a:rPr lang="hr-HR" sz="3200" dirty="0"/>
              <a:t>Boravak na svježem zraku</a:t>
            </a:r>
          </a:p>
          <a:p>
            <a:r>
              <a:rPr lang="hr-HR" sz="3200" dirty="0"/>
              <a:t>Prozračivanje prostorija</a:t>
            </a:r>
          </a:p>
          <a:p>
            <a:r>
              <a:rPr lang="hr-HR" sz="3200" dirty="0"/>
              <a:t>Piti dovoljne količine vode</a:t>
            </a:r>
          </a:p>
          <a:p>
            <a:r>
              <a:rPr lang="hr-HR" sz="3200" dirty="0"/>
              <a:t>Pravilna i uravnotežena prehrana</a:t>
            </a:r>
          </a:p>
          <a:p>
            <a:r>
              <a:rPr lang="hr-HR" sz="3200" dirty="0"/>
              <a:t>Umjereno izlaganje Sunčevim zrakama</a:t>
            </a: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8E08F510-DE2E-4494-ADFE-2390CFF0F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12511" y="6311900"/>
            <a:ext cx="566977" cy="530398"/>
          </a:xfrm>
          <a:prstGeom prst="rect">
            <a:avLst/>
          </a:prstGeom>
        </p:spPr>
      </p:pic>
      <p:pic>
        <p:nvPicPr>
          <p:cNvPr id="6" name="Slika 5" descr="Slika na kojoj se prikazuje isječak crteža&#10;&#10;Opis je automatski generiran">
            <a:extLst>
              <a:ext uri="{FF2B5EF4-FFF2-40B4-BE49-F238E27FC236}">
                <a16:creationId xmlns:a16="http://schemas.microsoft.com/office/drawing/2014/main" id="{2BC436F9-10A9-4237-B865-07277ADB61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767" y="99553"/>
            <a:ext cx="1536065" cy="396207"/>
          </a:xfrm>
          <a:prstGeom prst="rect">
            <a:avLst/>
          </a:prstGeom>
        </p:spPr>
      </p:pic>
      <p:sp>
        <p:nvSpPr>
          <p:cNvPr id="7" name="TekstniOkvir 6">
            <a:extLst>
              <a:ext uri="{FF2B5EF4-FFF2-40B4-BE49-F238E27FC236}">
                <a16:creationId xmlns:a16="http://schemas.microsoft.com/office/drawing/2014/main" id="{4DFF6E84-05EB-49C7-ABE0-A4300E764134}"/>
              </a:ext>
            </a:extLst>
          </p:cNvPr>
          <p:cNvSpPr txBox="1"/>
          <p:nvPr/>
        </p:nvSpPr>
        <p:spPr>
          <a:xfrm>
            <a:off x="962049" y="5422554"/>
            <a:ext cx="681697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/>
              <a:t>Istraži </a:t>
            </a:r>
          </a:p>
          <a:p>
            <a:r>
              <a:rPr lang="hr-HR" sz="2800" i="1" dirty="0">
                <a:solidFill>
                  <a:srgbClr val="00B050"/>
                </a:solidFill>
              </a:rPr>
              <a:t>Istraži što znače oznake na kremi za sunčanje</a:t>
            </a:r>
          </a:p>
          <a:p>
            <a:r>
              <a:rPr lang="hr-HR" sz="2800" dirty="0">
                <a:solidFill>
                  <a:srgbClr val="00B050"/>
                </a:solidFill>
              </a:rPr>
              <a:t>RB str. 99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6B982DA9-B7F4-4167-950B-368BAA3CAE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92037" y="5422554"/>
            <a:ext cx="459616" cy="439805"/>
          </a:xfrm>
          <a:prstGeom prst="rect">
            <a:avLst/>
          </a:prstGeom>
        </p:spPr>
      </p:pic>
      <p:pic>
        <p:nvPicPr>
          <p:cNvPr id="9" name="Slika 8" descr="Slika na kojoj se prikazuje stablo, na otvorenom, šuma, trava&#10;&#10;Opis je automatski generiran">
            <a:extLst>
              <a:ext uri="{FF2B5EF4-FFF2-40B4-BE49-F238E27FC236}">
                <a16:creationId xmlns:a16="http://schemas.microsoft.com/office/drawing/2014/main" id="{03DD501D-4176-4C4F-87E7-DB90CF5AD2A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2834" y="1690688"/>
            <a:ext cx="5153878" cy="3717234"/>
          </a:xfrm>
          <a:prstGeom prst="rect">
            <a:avLst/>
          </a:prstGeom>
        </p:spPr>
      </p:pic>
      <p:sp>
        <p:nvSpPr>
          <p:cNvPr id="10" name="Pravokutnik 9">
            <a:extLst>
              <a:ext uri="{FF2B5EF4-FFF2-40B4-BE49-F238E27FC236}">
                <a16:creationId xmlns:a16="http://schemas.microsoft.com/office/drawing/2014/main" id="{BEA0DD56-7A05-434F-889C-96CE14206174}"/>
              </a:ext>
            </a:extLst>
          </p:cNvPr>
          <p:cNvSpPr/>
          <p:nvPr/>
        </p:nvSpPr>
        <p:spPr>
          <a:xfrm>
            <a:off x="9013710" y="6011705"/>
            <a:ext cx="16913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dirty="0">
                <a:hlinkClick r:id="rId6"/>
              </a:rPr>
              <a:t>Vizualno +</a:t>
            </a:r>
            <a:endParaRPr lang="hr-HR" sz="2800" dirty="0"/>
          </a:p>
        </p:txBody>
      </p:sp>
      <p:pic>
        <p:nvPicPr>
          <p:cNvPr id="11" name="Slika 10">
            <a:extLst>
              <a:ext uri="{FF2B5EF4-FFF2-40B4-BE49-F238E27FC236}">
                <a16:creationId xmlns:a16="http://schemas.microsoft.com/office/drawing/2014/main" id="{1893EDB7-805B-4E25-B3AD-65638FF29A3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43011" y="5991158"/>
            <a:ext cx="524301" cy="579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54142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8E08F510-DE2E-4494-ADFE-2390CFF0F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12511" y="6311900"/>
            <a:ext cx="566977" cy="530398"/>
          </a:xfrm>
          <a:prstGeom prst="rect">
            <a:avLst/>
          </a:prstGeom>
        </p:spPr>
      </p:pic>
      <p:pic>
        <p:nvPicPr>
          <p:cNvPr id="6" name="Slika 5" descr="Slika na kojoj se prikazuje isječak crteža&#10;&#10;Opis je automatski generiran">
            <a:extLst>
              <a:ext uri="{FF2B5EF4-FFF2-40B4-BE49-F238E27FC236}">
                <a16:creationId xmlns:a16="http://schemas.microsoft.com/office/drawing/2014/main" id="{2BC436F9-10A9-4237-B865-07277ADB61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767" y="0"/>
            <a:ext cx="1536065" cy="396207"/>
          </a:xfrm>
          <a:prstGeom prst="rect">
            <a:avLst/>
          </a:prstGeom>
        </p:spPr>
      </p:pic>
      <p:sp>
        <p:nvSpPr>
          <p:cNvPr id="4" name="Rezervirano mjesto sadržaja 2">
            <a:extLst>
              <a:ext uri="{FF2B5EF4-FFF2-40B4-BE49-F238E27FC236}">
                <a16:creationId xmlns:a16="http://schemas.microsoft.com/office/drawing/2014/main" id="{6D289B87-BEA4-43CE-B937-8FCFC01107CE}"/>
              </a:ext>
            </a:extLst>
          </p:cNvPr>
          <p:cNvSpPr txBox="1">
            <a:spLocks/>
          </p:cNvSpPr>
          <p:nvPr/>
        </p:nvSpPr>
        <p:spPr>
          <a:xfrm>
            <a:off x="2203905" y="1383968"/>
            <a:ext cx="7695469" cy="4075927"/>
          </a:xfrm>
          <a:prstGeom prst="rect">
            <a:avLst/>
          </a:prstGeom>
          <a:ln w="76200">
            <a:solidFill>
              <a:srgbClr val="B0EED5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  <a:spcAft>
                <a:spcPts val="800"/>
              </a:spcAft>
            </a:pPr>
            <a:r>
              <a:rPr lang="hr-HR" sz="12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hr-HR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  <a:spcAft>
                <a:spcPts val="800"/>
              </a:spcAft>
            </a:pPr>
            <a:r>
              <a:rPr lang="hr-HR" sz="12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hr-HR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1BC54E27-4264-4B4B-96FF-11C58C5ACE6B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5892" y="1150041"/>
            <a:ext cx="758770" cy="692012"/>
          </a:xfrm>
          <a:prstGeom prst="rect">
            <a:avLst/>
          </a:prstGeom>
          <a:noFill/>
        </p:spPr>
      </p:pic>
      <p:sp>
        <p:nvSpPr>
          <p:cNvPr id="9" name="Pravokutnik 8">
            <a:extLst>
              <a:ext uri="{FF2B5EF4-FFF2-40B4-BE49-F238E27FC236}">
                <a16:creationId xmlns:a16="http://schemas.microsoft.com/office/drawing/2014/main" id="{C8ED1DDD-6749-4526-AF1B-6D4D1DE72F3C}"/>
              </a:ext>
            </a:extLst>
          </p:cNvPr>
          <p:cNvSpPr/>
          <p:nvPr/>
        </p:nvSpPr>
        <p:spPr>
          <a:xfrm>
            <a:off x="2684056" y="1842053"/>
            <a:ext cx="2429511" cy="53290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28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Provjeri znanje </a:t>
            </a:r>
            <a:endParaRPr lang="hr-HR" sz="1100" dirty="0">
              <a:solidFill>
                <a:schemeClr val="accent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Pravokutnik 9">
            <a:extLst>
              <a:ext uri="{FF2B5EF4-FFF2-40B4-BE49-F238E27FC236}">
                <a16:creationId xmlns:a16="http://schemas.microsoft.com/office/drawing/2014/main" id="{26CF3C71-D881-4B7C-B0A8-1F8310F6899B}"/>
              </a:ext>
            </a:extLst>
          </p:cNvPr>
          <p:cNvSpPr/>
          <p:nvPr/>
        </p:nvSpPr>
        <p:spPr>
          <a:xfrm>
            <a:off x="2684056" y="2710071"/>
            <a:ext cx="2429511" cy="53290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28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Provjeri znanje </a:t>
            </a:r>
            <a:endParaRPr lang="hr-HR" sz="1100" dirty="0">
              <a:solidFill>
                <a:schemeClr val="accent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83422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85</Words>
  <Application>Microsoft Office PowerPoint</Application>
  <PresentationFormat>Široki zaslon</PresentationFormat>
  <Paragraphs>25</Paragraphs>
  <Slides>5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sustava Office</vt:lpstr>
      <vt:lpstr>Kako čuvamo vlastito zdravlje</vt:lpstr>
      <vt:lpstr>Čuvajući prirodu, čuvamo i vlastito zdravlje</vt:lpstr>
      <vt:lpstr>Čuvajući prirodu, čuvamo i vlastito zdravlje</vt:lpstr>
      <vt:lpstr>Pozitivan utjecaj na zdravlje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Odnosi među živim bićima na zajedničkom staništu </dc:title>
  <dc:creator>LEOPOLDINA Vitković</dc:creator>
  <cp:lastModifiedBy>LEOPOLDINA Vitković</cp:lastModifiedBy>
  <cp:revision>1</cp:revision>
  <dcterms:created xsi:type="dcterms:W3CDTF">2019-07-11T09:44:02Z</dcterms:created>
  <dcterms:modified xsi:type="dcterms:W3CDTF">2019-09-01T13:42:42Z</dcterms:modified>
</cp:coreProperties>
</file>